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Lst>
  <p:handoutMasterIdLst>
    <p:handoutMasterId r:id="rId11"/>
  </p:handoutMasterIdLst>
  <p:sldIdLst>
    <p:sldId id="256" r:id="rId2"/>
    <p:sldId id="257" r:id="rId3"/>
    <p:sldId id="258" r:id="rId4"/>
    <p:sldId id="259" r:id="rId5"/>
    <p:sldId id="260" r:id="rId6"/>
    <p:sldId id="261" r:id="rId7"/>
    <p:sldId id="262" r:id="rId8"/>
    <p:sldId id="263" r:id="rId9"/>
    <p:sldId id="264"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F867FE4-3CEF-4868-911B-8F0A9ED1E722}" type="datetimeFigureOut">
              <a:rPr lang="en-US" smtClean="0"/>
              <a:t>2/11/2014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9F8BF22-18E1-42BF-8978-70B6BDE3267E}" type="slidenum">
              <a:rPr lang="en-US" smtClean="0"/>
              <a:t>‹#›</a:t>
            </a:fld>
            <a:endParaRPr lang="en-US"/>
          </a:p>
        </p:txBody>
      </p:sp>
    </p:spTree>
    <p:extLst>
      <p:ext uri="{BB962C8B-B14F-4D97-AF65-F5344CB8AC3E}">
        <p14:creationId xmlns:p14="http://schemas.microsoft.com/office/powerpoint/2010/main" val="36464271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DFF08F-DC6B-4601-B491-B0F83F6DD2DA}" type="datetimeFigureOut">
              <a:rPr lang="en-US" smtClean="0"/>
              <a:pPr/>
              <a:t>2/11/2014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82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58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8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09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203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11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46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368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21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537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96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500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15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44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782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63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419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2/11/2014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539415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dreads.com/author/show/151842.J_Sidlow_Baxter"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5075" y="2653047"/>
            <a:ext cx="6815669" cy="939679"/>
          </a:xfrm>
        </p:spPr>
        <p:txBody>
          <a:bodyPr/>
          <a:lstStyle/>
          <a:p>
            <a:r>
              <a:rPr lang="en-US" dirty="0" smtClean="0"/>
              <a:t>Managing Time Wisely</a:t>
            </a:r>
            <a:endParaRPr lang="en-US" dirty="0"/>
          </a:p>
        </p:txBody>
      </p:sp>
      <p:sp>
        <p:nvSpPr>
          <p:cNvPr id="3" name="Subtitle 2"/>
          <p:cNvSpPr>
            <a:spLocks noGrp="1"/>
          </p:cNvSpPr>
          <p:nvPr>
            <p:ph type="subTitle" idx="1"/>
          </p:nvPr>
        </p:nvSpPr>
        <p:spPr>
          <a:xfrm>
            <a:off x="2767170" y="3799269"/>
            <a:ext cx="6773574" cy="1282162"/>
          </a:xfrm>
        </p:spPr>
        <p:txBody>
          <a:bodyPr/>
          <a:lstStyle/>
          <a:p>
            <a:r>
              <a:rPr lang="en-US" dirty="0" smtClean="0"/>
              <a:t>Take Time to Manage Time</a:t>
            </a:r>
          </a:p>
          <a:p>
            <a:r>
              <a:rPr lang="en-US" dirty="0" smtClean="0"/>
              <a:t>By Shelly Smith </a:t>
            </a:r>
            <a:endParaRPr lang="en-US" dirty="0"/>
          </a:p>
        </p:txBody>
      </p:sp>
    </p:spTree>
    <p:extLst>
      <p:ext uri="{BB962C8B-B14F-4D97-AF65-F5344CB8AC3E}">
        <p14:creationId xmlns:p14="http://schemas.microsoft.com/office/powerpoint/2010/main" val="480339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Prioritize Your Tasks</a:t>
            </a:r>
            <a:endParaRPr lang="en-US" dirty="0"/>
          </a:p>
        </p:txBody>
      </p:sp>
      <p:sp>
        <p:nvSpPr>
          <p:cNvPr id="3" name="Content Placeholder 2"/>
          <p:cNvSpPr>
            <a:spLocks noGrp="1"/>
          </p:cNvSpPr>
          <p:nvPr>
            <p:ph idx="1"/>
          </p:nvPr>
        </p:nvSpPr>
        <p:spPr/>
        <p:txBody>
          <a:bodyPr/>
          <a:lstStyle/>
          <a:p>
            <a:pPr marL="0" indent="0">
              <a:buNone/>
            </a:pPr>
            <a:r>
              <a:rPr lang="en-US" dirty="0" smtClean="0"/>
              <a:t>Use a To-Do List.     </a:t>
            </a:r>
            <a:endParaRPr lang="en-US" dirty="0"/>
          </a:p>
          <a:p>
            <a:pPr lvl="1"/>
            <a:r>
              <a:rPr lang="en-US" dirty="0" smtClean="0"/>
              <a:t>It takes time to manage time.   </a:t>
            </a:r>
          </a:p>
          <a:p>
            <a:pPr lvl="1"/>
            <a:r>
              <a:rPr lang="en-US" dirty="0" smtClean="0"/>
              <a:t>Put the most important tasks first.</a:t>
            </a:r>
          </a:p>
          <a:p>
            <a:pPr lvl="1"/>
            <a:r>
              <a:rPr lang="en-US" dirty="0" smtClean="0"/>
              <a:t>Add everything to your list both tasks you are dreading and looking forward too.</a:t>
            </a:r>
          </a:p>
          <a:p>
            <a:pPr lvl="1"/>
            <a:r>
              <a:rPr lang="en-US" dirty="0" smtClean="0"/>
              <a:t>Be sure to mark off items as you complete them, it psychologically gives you a sense of accomplishment.   After all you must have accomplished something if you are crossing it off the list!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368" y="2166985"/>
            <a:ext cx="1828571" cy="1828571"/>
          </a:xfrm>
          <a:prstGeom prst="rect">
            <a:avLst/>
          </a:prstGeom>
        </p:spPr>
      </p:pic>
    </p:spTree>
    <p:extLst>
      <p:ext uri="{BB962C8B-B14F-4D97-AF65-F5344CB8AC3E}">
        <p14:creationId xmlns:p14="http://schemas.microsoft.com/office/powerpoint/2010/main" val="209650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Make Your Work a Tag-a-long</a:t>
            </a:r>
            <a:endParaRPr lang="en-US" dirty="0"/>
          </a:p>
        </p:txBody>
      </p:sp>
      <p:sp>
        <p:nvSpPr>
          <p:cNvPr id="3" name="Content Placeholder 2"/>
          <p:cNvSpPr>
            <a:spLocks noGrp="1"/>
          </p:cNvSpPr>
          <p:nvPr>
            <p:ph idx="1"/>
          </p:nvPr>
        </p:nvSpPr>
        <p:spPr>
          <a:xfrm>
            <a:off x="1328674" y="2537139"/>
            <a:ext cx="7230413" cy="3312972"/>
          </a:xfrm>
        </p:spPr>
        <p:txBody>
          <a:bodyPr>
            <a:normAutofit lnSpcReduction="10000"/>
          </a:bodyPr>
          <a:lstStyle/>
          <a:p>
            <a:pPr marL="0" indent="0">
              <a:buNone/>
            </a:pPr>
            <a:r>
              <a:rPr lang="en-US" dirty="0" smtClean="0"/>
              <a:t>Taking your work with you helps you use each available time slot wisely.   </a:t>
            </a:r>
          </a:p>
          <a:p>
            <a:pPr marL="0" indent="0">
              <a:buNone/>
            </a:pPr>
            <a:endParaRPr lang="en-US" dirty="0"/>
          </a:p>
          <a:p>
            <a:pPr marL="0" indent="0">
              <a:buNone/>
            </a:pPr>
            <a:r>
              <a:rPr lang="en-US" dirty="0" smtClean="0"/>
              <a:t>Anytime throughout the day you might find yourself waiting.  You could be waiting at the doctors office, restaurant, or bus stop, but if you have your work you can complete an extra chapter of your assignment.   (And the plus side?  This didn’t even feel like work!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526" y="2910626"/>
            <a:ext cx="2505071" cy="2265698"/>
          </a:xfrm>
          <a:prstGeom prst="rect">
            <a:avLst/>
          </a:prstGeom>
        </p:spPr>
      </p:pic>
    </p:spTree>
    <p:extLst>
      <p:ext uri="{BB962C8B-B14F-4D97-AF65-F5344CB8AC3E}">
        <p14:creationId xmlns:p14="http://schemas.microsoft.com/office/powerpoint/2010/main" val="1738429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Schedule </a:t>
            </a:r>
            <a:r>
              <a:rPr lang="en-US" i="1" dirty="0" smtClean="0"/>
              <a:t>Study Time </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Figure out if you work better at night, in the morning, or dead center of the day.   Schedule your study time when you are at your peak. </a:t>
            </a:r>
          </a:p>
          <a:p>
            <a:r>
              <a:rPr lang="en-US" dirty="0" smtClean="0"/>
              <a:t>Study time is solely for your coursework.  Facebook notifications, phone calls, e-mails, and texts will have to wait until you are finished.  </a:t>
            </a:r>
          </a:p>
          <a:p>
            <a:r>
              <a:rPr lang="en-US" dirty="0" smtClean="0"/>
              <a:t>Budget your time wisely.  When compiling a to-do list be sure to add in your normal activities and planned activities but also remember to add in relaxation time.  You will produce less efficiently and effectively if you do not schedule some “off” time throughout your day.   </a:t>
            </a:r>
          </a:p>
          <a:p>
            <a:r>
              <a:rPr lang="en-US" dirty="0"/>
              <a:t>Lets take a poll and see when our groups peak study time </a:t>
            </a:r>
            <a:r>
              <a:rPr lang="en-US" dirty="0" smtClean="0"/>
              <a:t>is!</a:t>
            </a:r>
            <a:endParaRPr lang="en-US" dirty="0"/>
          </a:p>
          <a:p>
            <a:endParaRPr lang="en-US" dirty="0"/>
          </a:p>
        </p:txBody>
      </p:sp>
    </p:spTree>
    <p:extLst>
      <p:ext uri="{BB962C8B-B14F-4D97-AF65-F5344CB8AC3E}">
        <p14:creationId xmlns:p14="http://schemas.microsoft.com/office/powerpoint/2010/main" val="3538588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33" y="938276"/>
            <a:ext cx="9601196" cy="1303867"/>
          </a:xfrm>
        </p:spPr>
        <p:txBody>
          <a:bodyPr>
            <a:normAutofit fontScale="90000"/>
          </a:bodyPr>
          <a:lstStyle/>
          <a:p>
            <a:r>
              <a:rPr lang="en-US" dirty="0" smtClean="0"/>
              <a:t>4. Keep Checking Your List and Say NO when needed</a:t>
            </a:r>
            <a:endParaRPr lang="en-US" dirty="0"/>
          </a:p>
        </p:txBody>
      </p:sp>
      <p:sp>
        <p:nvSpPr>
          <p:cNvPr id="3" name="Content Placeholder 2"/>
          <p:cNvSpPr>
            <a:spLocks noGrp="1"/>
          </p:cNvSpPr>
          <p:nvPr>
            <p:ph idx="1"/>
          </p:nvPr>
        </p:nvSpPr>
        <p:spPr/>
        <p:txBody>
          <a:bodyPr/>
          <a:lstStyle/>
          <a:p>
            <a:pPr marL="0" indent="0">
              <a:buNone/>
            </a:pPr>
            <a:r>
              <a:rPr lang="en-US" sz="2800" dirty="0" smtClean="0"/>
              <a:t>Check your list periodically throughout the day. </a:t>
            </a:r>
          </a:p>
          <a:p>
            <a:pPr lvl="1"/>
            <a:r>
              <a:rPr lang="en-US" sz="2400" dirty="0" smtClean="0"/>
              <a:t>If you find yourself unfocused or completing an unnecessary task ~ check your list to re-focus. </a:t>
            </a:r>
          </a:p>
          <a:p>
            <a:pPr lvl="1"/>
            <a:r>
              <a:rPr lang="en-US" sz="2400" dirty="0" smtClean="0"/>
              <a:t>Its ok to say no to a movie night when its finals week.   Re-schedule your free time to a time that is not conflicting with your class work.   (There will be other nights and other movies that you can see!)</a:t>
            </a:r>
          </a:p>
          <a:p>
            <a:pPr marL="0" lvl="0" indent="0">
              <a:buClr>
                <a:srgbClr val="83992A"/>
              </a:buClr>
              <a:buNone/>
            </a:pPr>
            <a:r>
              <a:rPr lang="en-US" sz="2800" dirty="0" smtClean="0">
                <a:solidFill>
                  <a:prstClr val="black">
                    <a:lumMod val="85000"/>
                    <a:lumOff val="15000"/>
                  </a:prstClr>
                </a:solidFill>
              </a:rPr>
              <a:t>How many times throughout the day do you check your to-do list?</a:t>
            </a:r>
            <a:endParaRPr lang="en-US" sz="2800" dirty="0">
              <a:solidFill>
                <a:prstClr val="black">
                  <a:lumMod val="85000"/>
                  <a:lumOff val="15000"/>
                </a:prstClr>
              </a:solidFill>
            </a:endParaRPr>
          </a:p>
          <a:p>
            <a:pPr marL="457200" lvl="1" indent="0">
              <a:buNone/>
            </a:pPr>
            <a:endParaRPr lang="en-US" dirty="0" smtClean="0"/>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567" y="1590209"/>
            <a:ext cx="2215662" cy="1487098"/>
          </a:xfrm>
          <a:prstGeom prst="rect">
            <a:avLst/>
          </a:prstGeom>
        </p:spPr>
      </p:pic>
    </p:spTree>
    <p:extLst>
      <p:ext uri="{BB962C8B-B14F-4D97-AF65-F5344CB8AC3E}">
        <p14:creationId xmlns:p14="http://schemas.microsoft.com/office/powerpoint/2010/main" val="3310991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Eat, Sleep and Be Merry!</a:t>
            </a:r>
            <a:endParaRPr lang="en-US" dirty="0"/>
          </a:p>
        </p:txBody>
      </p:sp>
      <p:sp>
        <p:nvSpPr>
          <p:cNvPr id="3" name="Content Placeholder 2"/>
          <p:cNvSpPr>
            <a:spLocks noGrp="1"/>
          </p:cNvSpPr>
          <p:nvPr>
            <p:ph idx="1"/>
          </p:nvPr>
        </p:nvSpPr>
        <p:spPr/>
        <p:txBody>
          <a:bodyPr>
            <a:normAutofit/>
          </a:bodyPr>
          <a:lstStyle/>
          <a:p>
            <a:r>
              <a:rPr lang="en-US" dirty="0" smtClean="0"/>
              <a:t>It is important that you are eating properly. Be sure to have a healthy diet because this DOES effect your performance. </a:t>
            </a:r>
          </a:p>
          <a:p>
            <a:r>
              <a:rPr lang="en-US" dirty="0" smtClean="0"/>
              <a:t>Sleep the night before.   </a:t>
            </a:r>
          </a:p>
          <a:p>
            <a:pPr marL="457200" lvl="1" indent="0">
              <a:buNone/>
            </a:pPr>
            <a:r>
              <a:rPr lang="en-US" dirty="0" smtClean="0"/>
              <a:t>We have all heard of or tried to pull “all </a:t>
            </a:r>
            <a:r>
              <a:rPr lang="en-US" dirty="0" err="1" smtClean="0"/>
              <a:t>nighters</a:t>
            </a:r>
            <a:r>
              <a:rPr lang="en-US" dirty="0" smtClean="0"/>
              <a:t>” to try to score higher on an exam.   Studies prove that sleeping well the night before an examination will benefit the test taker more than cramming until the last minute </a:t>
            </a:r>
          </a:p>
        </p:txBody>
      </p:sp>
    </p:spTree>
    <p:extLst>
      <p:ext uri="{BB962C8B-B14F-4D97-AF65-F5344CB8AC3E}">
        <p14:creationId xmlns:p14="http://schemas.microsoft.com/office/powerpoint/2010/main" val="173939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708" y="3239151"/>
            <a:ext cx="3657598" cy="2376530"/>
          </a:xfrm>
          <a:prstGeom prst="rect">
            <a:avLst/>
          </a:prstGeom>
        </p:spPr>
      </p:pic>
      <p:sp>
        <p:nvSpPr>
          <p:cNvPr id="2" name="Title 1"/>
          <p:cNvSpPr>
            <a:spLocks noGrp="1"/>
          </p:cNvSpPr>
          <p:nvPr>
            <p:ph type="title"/>
          </p:nvPr>
        </p:nvSpPr>
        <p:spPr/>
        <p:txBody>
          <a:bodyPr/>
          <a:lstStyle/>
          <a:p>
            <a:r>
              <a:rPr lang="en-US" dirty="0" smtClean="0"/>
              <a:t>6. Be Prepared and Work Ahead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Life happens.   Children become ill, cars break down, and mindsets are hindered in all kinds of different manners.  Be prepared!  Don’t wait until the last minute to finish important tasks.  </a:t>
            </a:r>
          </a:p>
          <a:p>
            <a:r>
              <a:rPr lang="en-US" dirty="0" smtClean="0"/>
              <a:t>Have a back up plan</a:t>
            </a:r>
            <a:r>
              <a:rPr lang="en-US" dirty="0"/>
              <a:t> </a:t>
            </a:r>
            <a:r>
              <a:rPr lang="en-US" dirty="0" smtClean="0"/>
              <a:t>and work ahead. </a:t>
            </a:r>
          </a:p>
          <a:p>
            <a:pPr>
              <a:lnSpc>
                <a:spcPct val="120000"/>
              </a:lnSpc>
              <a:spcBef>
                <a:spcPts val="400"/>
              </a:spcBef>
              <a:spcAft>
                <a:spcPts val="400"/>
              </a:spcAft>
            </a:pPr>
            <a:r>
              <a:rPr lang="en-US" b="1" dirty="0" smtClean="0"/>
              <a:t>Remember:</a:t>
            </a:r>
            <a:r>
              <a:rPr lang="en-US" dirty="0" smtClean="0"/>
              <a:t> “crammed” information is </a:t>
            </a:r>
          </a:p>
          <a:p>
            <a:pPr marL="0" indent="0">
              <a:lnSpc>
                <a:spcPct val="120000"/>
              </a:lnSpc>
              <a:spcBef>
                <a:spcPts val="400"/>
              </a:spcBef>
              <a:spcAft>
                <a:spcPts val="400"/>
              </a:spcAft>
              <a:buNone/>
            </a:pPr>
            <a:r>
              <a:rPr lang="en-US" dirty="0" smtClean="0"/>
              <a:t>processed </a:t>
            </a:r>
            <a:r>
              <a:rPr lang="en-US" dirty="0"/>
              <a:t>under your </a:t>
            </a:r>
            <a:r>
              <a:rPr lang="en-US" dirty="0" smtClean="0"/>
              <a:t>short-term memory </a:t>
            </a:r>
            <a:r>
              <a:rPr lang="en-US" dirty="0"/>
              <a:t>and stress </a:t>
            </a:r>
            <a:endParaRPr lang="en-US" dirty="0" smtClean="0"/>
          </a:p>
          <a:p>
            <a:pPr marL="0" indent="0">
              <a:lnSpc>
                <a:spcPct val="120000"/>
              </a:lnSpc>
              <a:spcBef>
                <a:spcPts val="400"/>
              </a:spcBef>
              <a:spcAft>
                <a:spcPts val="400"/>
              </a:spcAft>
              <a:buNone/>
            </a:pPr>
            <a:r>
              <a:rPr lang="en-US" dirty="0" smtClean="0"/>
              <a:t>depletes </a:t>
            </a:r>
            <a:r>
              <a:rPr lang="en-US" dirty="0"/>
              <a:t>your </a:t>
            </a:r>
            <a:r>
              <a:rPr lang="en-US" dirty="0" smtClean="0"/>
              <a:t>short-term </a:t>
            </a:r>
            <a:r>
              <a:rPr lang="en-US" dirty="0"/>
              <a:t>memory. </a:t>
            </a:r>
            <a:r>
              <a:rPr lang="en-US" dirty="0" smtClean="0"/>
              <a:t>You could be</a:t>
            </a:r>
          </a:p>
          <a:p>
            <a:pPr marL="0" indent="0">
              <a:lnSpc>
                <a:spcPct val="120000"/>
              </a:lnSpc>
              <a:spcBef>
                <a:spcPts val="400"/>
              </a:spcBef>
              <a:spcAft>
                <a:spcPts val="400"/>
              </a:spcAft>
              <a:buNone/>
            </a:pPr>
            <a:r>
              <a:rPr lang="en-US" dirty="0" smtClean="0"/>
              <a:t>cramming just to forget! </a:t>
            </a:r>
          </a:p>
          <a:p>
            <a:endParaRPr lang="en-US" dirty="0" smtClean="0"/>
          </a:p>
        </p:txBody>
      </p:sp>
    </p:spTree>
    <p:extLst>
      <p:ext uri="{BB962C8B-B14F-4D97-AF65-F5344CB8AC3E}">
        <p14:creationId xmlns:p14="http://schemas.microsoft.com/office/powerpoint/2010/main" val="3638661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954" y="2556932"/>
            <a:ext cx="9173305" cy="1997483"/>
          </a:xfrm>
          <a:prstGeom prst="rect">
            <a:avLst/>
          </a:prstGeom>
        </p:spPr>
      </p:pic>
      <p:sp>
        <p:nvSpPr>
          <p:cNvPr id="2" name="Title 1"/>
          <p:cNvSpPr>
            <a:spLocks noGrp="1"/>
          </p:cNvSpPr>
          <p:nvPr>
            <p:ph type="title"/>
          </p:nvPr>
        </p:nvSpPr>
        <p:spPr>
          <a:solidFill>
            <a:schemeClr val="tx1"/>
          </a:solidFill>
        </p:spPr>
        <p:txBody>
          <a:bodyPr/>
          <a:lstStyle/>
          <a:p>
            <a:r>
              <a:rPr lang="en-US" dirty="0" smtClean="0">
                <a:solidFill>
                  <a:schemeClr val="bg1"/>
                </a:solidFill>
              </a:rPr>
              <a:t>7. </a:t>
            </a:r>
            <a:r>
              <a:rPr lang="en-US" b="1" dirty="0" smtClean="0">
                <a:solidFill>
                  <a:schemeClr val="bg1"/>
                </a:solidFill>
              </a:rPr>
              <a:t>Keep the Finish Line in Mind</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FF00"/>
                </a:solidFill>
              </a:rPr>
              <a:t>Remember why you are completing your tasks.   Look at short-term and long-term goals.</a:t>
            </a:r>
          </a:p>
          <a:p>
            <a:r>
              <a:rPr lang="en-US" b="1" dirty="0" smtClean="0">
                <a:solidFill>
                  <a:srgbClr val="FFFF00"/>
                </a:solidFill>
              </a:rPr>
              <a:t>Make a personal mission statement.   </a:t>
            </a:r>
            <a:r>
              <a:rPr lang="en-US" b="1" dirty="0">
                <a:solidFill>
                  <a:srgbClr val="FFFF00"/>
                </a:solidFill>
              </a:rPr>
              <a:t> </a:t>
            </a:r>
            <a:r>
              <a:rPr lang="en-US" b="1" dirty="0" smtClean="0">
                <a:solidFill>
                  <a:srgbClr val="FFFF00"/>
                </a:solidFill>
              </a:rPr>
              <a:t>Periodically check back to see if your daily tasks are supporting your personal mission statement. </a:t>
            </a:r>
          </a:p>
          <a:p>
            <a:r>
              <a:rPr lang="en-US" b="1" dirty="0" smtClean="0">
                <a:solidFill>
                  <a:srgbClr val="FFFF00"/>
                </a:solidFill>
              </a:rPr>
              <a:t>Attitude is everything</a:t>
            </a:r>
            <a:r>
              <a:rPr lang="en-US" b="1" dirty="0">
                <a:solidFill>
                  <a:srgbClr val="FFFF00"/>
                </a:solidFill>
              </a:rPr>
              <a:t>! </a:t>
            </a:r>
            <a:endParaRPr lang="en-US" b="1" dirty="0" smtClean="0">
              <a:solidFill>
                <a:srgbClr val="FFFF00"/>
              </a:solidFill>
            </a:endParaRPr>
          </a:p>
          <a:p>
            <a:pPr marL="457200" lvl="1" indent="0">
              <a:buNone/>
            </a:pPr>
            <a:r>
              <a:rPr lang="en-US" sz="2400" dirty="0" smtClean="0"/>
              <a:t>“</a:t>
            </a:r>
            <a:r>
              <a:rPr lang="en-US" sz="2400" dirty="0"/>
              <a:t>What is the difference between an obstacle and an opportunity? Our attitude toward it. Every opportunity has a difficulty, and every difficulty has an opportunity.” </a:t>
            </a:r>
            <a:r>
              <a:rPr lang="en-US" sz="2400" dirty="0" smtClean="0">
                <a:solidFill>
                  <a:srgbClr val="FFFF00"/>
                </a:solidFill>
              </a:rPr>
              <a:t>― </a:t>
            </a:r>
            <a:r>
              <a:rPr lang="en-US" sz="2400" dirty="0">
                <a:solidFill>
                  <a:srgbClr val="FFFF00"/>
                </a:solidFill>
                <a:hlinkClick r:id="rId3"/>
              </a:rPr>
              <a:t>J. </a:t>
            </a:r>
            <a:r>
              <a:rPr lang="en-US" sz="2400" dirty="0" err="1">
                <a:solidFill>
                  <a:srgbClr val="FFFF00"/>
                </a:solidFill>
                <a:hlinkClick r:id="rId3"/>
              </a:rPr>
              <a:t>Sidlow</a:t>
            </a:r>
            <a:r>
              <a:rPr lang="en-US" sz="2400" dirty="0">
                <a:solidFill>
                  <a:srgbClr val="FFFF00"/>
                </a:solidFill>
                <a:hlinkClick r:id="rId3"/>
              </a:rPr>
              <a:t> Baxter</a:t>
            </a:r>
            <a:r>
              <a:rPr lang="en-US" sz="2400" dirty="0">
                <a:solidFill>
                  <a:srgbClr val="FFFF00"/>
                </a:solidFill>
              </a:rPr>
              <a:t> </a:t>
            </a:r>
          </a:p>
        </p:txBody>
      </p:sp>
    </p:spTree>
    <p:extLst>
      <p:ext uri="{BB962C8B-B14F-4D97-AF65-F5344CB8AC3E}">
        <p14:creationId xmlns:p14="http://schemas.microsoft.com/office/powerpoint/2010/main" val="227527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7 Tips on Managing Time Wisely </a:t>
            </a:r>
            <a:endParaRPr lang="en-US" dirty="0"/>
          </a:p>
        </p:txBody>
      </p:sp>
      <p:sp>
        <p:nvSpPr>
          <p:cNvPr id="6" name="Content Placeholder 5"/>
          <p:cNvSpPr>
            <a:spLocks noGrp="1"/>
          </p:cNvSpPr>
          <p:nvPr>
            <p:ph idx="1"/>
          </p:nvPr>
        </p:nvSpPr>
        <p:spPr>
          <a:xfrm>
            <a:off x="3147647" y="2497015"/>
            <a:ext cx="5571392" cy="3903785"/>
          </a:xfrm>
        </p:spPr>
        <p:txBody>
          <a:bodyPr anchor="ctr">
            <a:normAutofit fontScale="85000" lnSpcReduction="10000"/>
          </a:bodyPr>
          <a:lstStyle/>
          <a:p>
            <a:pPr marL="457200" indent="-457200">
              <a:buFont typeface="+mj-lt"/>
              <a:buAutoNum type="arabicPeriod"/>
            </a:pPr>
            <a:r>
              <a:rPr lang="en-US" sz="3100" dirty="0" smtClean="0"/>
              <a:t>Prioritize </a:t>
            </a:r>
            <a:r>
              <a:rPr lang="en-US" sz="3100" dirty="0"/>
              <a:t>Your Tasks</a:t>
            </a:r>
          </a:p>
          <a:p>
            <a:pPr marL="457200" indent="-457200">
              <a:buFont typeface="+mj-lt"/>
              <a:buAutoNum type="arabicPeriod"/>
            </a:pPr>
            <a:r>
              <a:rPr lang="en-US" sz="3100" dirty="0" smtClean="0"/>
              <a:t>Make </a:t>
            </a:r>
            <a:r>
              <a:rPr lang="en-US" sz="3100" dirty="0"/>
              <a:t>Your Work a Tag-a-long</a:t>
            </a:r>
          </a:p>
          <a:p>
            <a:pPr marL="457200" indent="-457200">
              <a:buFont typeface="+mj-lt"/>
              <a:buAutoNum type="arabicPeriod"/>
            </a:pPr>
            <a:r>
              <a:rPr lang="en-US" sz="3100" dirty="0"/>
              <a:t>Schedule Study Time</a:t>
            </a:r>
          </a:p>
          <a:p>
            <a:pPr marL="457200" indent="-457200">
              <a:buFont typeface="+mj-lt"/>
              <a:buAutoNum type="arabicPeriod"/>
            </a:pPr>
            <a:r>
              <a:rPr lang="en-US" sz="3100" dirty="0"/>
              <a:t>Keep Checking Your List and Say </a:t>
            </a:r>
            <a:r>
              <a:rPr lang="en-US" sz="3100" dirty="0" smtClean="0"/>
              <a:t>NO</a:t>
            </a:r>
          </a:p>
          <a:p>
            <a:pPr marL="457200" indent="-457200">
              <a:buFont typeface="+mj-lt"/>
              <a:buAutoNum type="arabicPeriod"/>
            </a:pPr>
            <a:r>
              <a:rPr lang="en-US" sz="3100" dirty="0"/>
              <a:t>Eat, Sleep, and Be Merry!</a:t>
            </a:r>
          </a:p>
          <a:p>
            <a:pPr marL="457200" indent="-457200">
              <a:buFont typeface="+mj-lt"/>
              <a:buAutoNum type="arabicPeriod"/>
            </a:pPr>
            <a:r>
              <a:rPr lang="en-US" sz="3100" dirty="0"/>
              <a:t>Be Prepared and Work Ahead</a:t>
            </a:r>
          </a:p>
          <a:p>
            <a:pPr marL="457200" indent="-457200">
              <a:buFont typeface="+mj-lt"/>
              <a:buAutoNum type="arabicPeriod"/>
            </a:pPr>
            <a:r>
              <a:rPr lang="en-US" sz="3100" dirty="0"/>
              <a:t>Keep the Finish Line in Mind</a:t>
            </a:r>
          </a:p>
          <a:p>
            <a:endParaRPr lang="en-US" dirty="0"/>
          </a:p>
        </p:txBody>
      </p:sp>
    </p:spTree>
    <p:extLst>
      <p:ext uri="{BB962C8B-B14F-4D97-AF65-F5344CB8AC3E}">
        <p14:creationId xmlns:p14="http://schemas.microsoft.com/office/powerpoint/2010/main" val="282902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367</TotalTime>
  <Words>670</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Managing Time Wisely</vt:lpstr>
      <vt:lpstr>1. Prioritize Your Tasks</vt:lpstr>
      <vt:lpstr>2. Make Your Work a Tag-a-long</vt:lpstr>
      <vt:lpstr>3. Schedule Study Time  </vt:lpstr>
      <vt:lpstr>4. Keep Checking Your List and Say NO when needed</vt:lpstr>
      <vt:lpstr>5. Eat, Sleep and Be Merry!</vt:lpstr>
      <vt:lpstr>6. Be Prepared and Work Ahead</vt:lpstr>
      <vt:lpstr>7. Keep the Finish Line in Mind </vt:lpstr>
      <vt:lpstr>7 Tips on Managing Time Wisely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Tips on Managing Time Wisely</dc:title>
  <dc:creator>Shelly Smith</dc:creator>
  <cp:lastModifiedBy>Shelly Smith</cp:lastModifiedBy>
  <cp:revision>29</cp:revision>
  <cp:lastPrinted>2014-02-11T16:22:05Z</cp:lastPrinted>
  <dcterms:created xsi:type="dcterms:W3CDTF">2014-01-31T21:06:28Z</dcterms:created>
  <dcterms:modified xsi:type="dcterms:W3CDTF">2014-02-11T17:11:05Z</dcterms:modified>
</cp:coreProperties>
</file>